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buNone/>
    </a:defPPr>
    <a:lvl1pPr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3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F00CB-0BFB-4B16-B521-70FEB874C6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F299B0-F1AA-41CC-9192-45DE7D57F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63BF7-D69B-4FE7-839A-3285C60AFB1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2026/10/20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C9CF2-A82D-4CC2-B7BE-1545C013C13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BB1D0-9285-4E83-9197-9A97C42769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0D302-E54A-4E14-A1B8-A14AAE2B9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CA995-AA62-449E-9801-55EA374F5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62D60-9919-4B94-BD34-862A81E0A4C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2026/10/20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7ECCA-AAE8-4A95-AC86-A6FDEA95DBC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86D5C-0D17-43BC-B655-0D6BD8F2EE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95DEB-6AB4-4F1D-96FE-CDB195E51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224662-A4A4-4E8B-A0ED-6DE928D7D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47600-0051-4141-8C50-FAB71E0F8B5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2026/10/20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3926D-C1AB-4C7D-B8F2-9F46AA0DD54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55E82-4E21-4B8C-BF19-772EF7768C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807FD-C428-4E93-B93F-75ACF2D0D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72FAD-DBE0-4100-96D8-26322C212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C2182B-845D-4DC5-A4DC-E1892E6ECE3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DEDE72-40E9-4E92-8F5D-FC646DD01FB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2026/10/20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105F6-BB79-4F96-9E1E-C1D2E6C60A1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0E589C-E530-4997-9AC0-99E086CBD9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54556-7865-4A9B-BD25-F17009788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97A339-DE47-4C5B-96FE-F91F08336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0E002-A38A-4AD5-AD93-E826C262E077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AEB2C3-5C2E-4763-9510-5B203B7EC47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0CBECE-519B-4D81-89F2-8E78FB354C16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B91076-5680-4668-86B4-DFCF57FA6D1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2026/10/20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3701D9-B7D9-4F2F-92DC-82CD6C34188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E90B25-7082-41EB-A5AE-5BDDF12F79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78273-6F6C-431D-9753-BAEA38FDB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84F170-4DDE-41A3-8681-7E019B2D167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2026/10/20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256BC1-D84E-4A8C-9ECB-24655C52DDB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078DBC-ABA4-405D-A4D7-33BE79FED99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C7A1C8-D752-4EE6-BF24-645CC7AB073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2026/10/20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DA71B4-A7F2-4D9C-85D1-8464F2A7B18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6B953-A964-4AAF-9365-94B4B59AFBB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33995-6AA8-4EF9-B221-BD88A234E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F2361-9A44-40C4-9ABF-7974B325A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90724-A4C3-4BD1-9330-6DB78774329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1EA86-A0DB-49B9-8379-938A6E825FD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2026/10/20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F980B3-F91B-4904-A715-9AC992E9477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3ADBA-E4A6-4D51-8018-4B2B27D7C5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1ADED-743D-421E-8BCA-B7C3A0F69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2AD6A2-B15A-43C4-B16F-BC902D15FA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8E63A-1DE5-44FD-B502-80C637314C4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70864C-D38D-4747-AE06-6DA4A3FB0B3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2026/10/20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AC2409-5DC0-44AD-81E6-20A5A100D28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BA3C2A-6885-48F5-B6C8-6EC5642CC4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A879-CADE-4A75-B03F-B78A3901D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6359FD-244B-4D83-9A0F-3F093068C6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0BE30-45AD-4F5C-8F33-08BDDB22126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2026/10/20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16128-B54A-4C74-B96F-70F5650974F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FA2AA-F230-4D30-A23F-A39A6EF23B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0673EF-3DB9-4AAC-B2E3-EEF56A8C8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CA9DB1-DD05-49D0-A221-7153ABC22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10BECC-F97F-473B-AD53-2E320D9BFA3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2026/10/20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D66AE-ADD5-4BF7-849F-AB6AF577A06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194B1-A97D-4B06-B0E1-A3BAF3CE9F3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83E118-F715-41DB-B2C2-CC61F5712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9D4AD-67A2-472B-87CF-CD176AF03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47729-44D6-4AC0-8CBB-25A1220BDCA7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2026/10/20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A01E5-0FF2-4BC0-9F33-AC8E08C72FBB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B87183-8C40-4C93-AB37-81348173BF44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11F17A-2E63-458A-ACA6-6735C66DB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8600"/>
            <a:ext cx="5753100" cy="31051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864D9F-7D74-4A75-A5BE-08D2FAD90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228600"/>
            <a:ext cx="5753100" cy="31051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F980B9-9C1B-4461-8235-DDF353657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524250"/>
            <a:ext cx="5753100" cy="3105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0FCE87-EAD8-487D-899A-FCEDFDCAB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3524250"/>
            <a:ext cx="5753100" cy="31051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DF4938-98B1-4D84-8133-2F6156463A43}"/>
              </a:ext>
            </a:extLst>
          </p:cNvPr>
          <p:cNvSpPr>
            <a:spLocks noGrp="1"/>
          </p:cNvSpPr>
          <p:nvPr/>
        </p:nvSpPr>
        <p:spPr>
          <a:xfrm>
            <a:off x="228600" y="228600"/>
            <a:ext cx="6040755" cy="2513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979"/>
              </a:lnSpc>
              <a:buNone/>
            </a:pPr>
            <a:r>
              <a:rPr sz="1650" b="1" i="0" u="none">
                <a:solidFill>
                  <a:srgbClr val="000000"/>
                </a:solidFill>
                <a:latin typeface="Noto Sans JP"/>
                <a:ea typeface="Noto Sans JP"/>
                <a:cs typeface="Noto Sans JP"/>
              </a:rPr>
              <a:t>ラリンゲルマスク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70FFB1-C77E-442A-AA82-C1D296D12ADE}"/>
              </a:ext>
            </a:extLst>
          </p:cNvPr>
          <p:cNvSpPr>
            <a:spLocks noGrp="1"/>
          </p:cNvSpPr>
          <p:nvPr/>
        </p:nvSpPr>
        <p:spPr>
          <a:xfrm>
            <a:off x="6210300" y="228600"/>
            <a:ext cx="5981700" cy="2513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979"/>
              </a:lnSpc>
              <a:buNone/>
            </a:pPr>
            <a:r>
              <a:rPr sz="1650" b="1" i="0" u="none">
                <a:solidFill>
                  <a:srgbClr val="000000"/>
                </a:solidFill>
                <a:latin typeface="Noto Sans JP"/>
                <a:ea typeface="Noto Sans JP"/>
                <a:cs typeface="Noto Sans JP"/>
              </a:rPr>
              <a:t>Air-Q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8BDA6E-9EAD-465E-9468-A56CA9102BBF}"/>
              </a:ext>
            </a:extLst>
          </p:cNvPr>
          <p:cNvSpPr>
            <a:spLocks noGrp="1"/>
          </p:cNvSpPr>
          <p:nvPr/>
        </p:nvSpPr>
        <p:spPr>
          <a:xfrm>
            <a:off x="228600" y="3524250"/>
            <a:ext cx="6040755" cy="2513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979"/>
              </a:lnSpc>
              <a:buNone/>
            </a:pPr>
            <a:r>
              <a:rPr sz="1650" b="1" i="0" u="none">
                <a:solidFill>
                  <a:srgbClr val="000000"/>
                </a:solidFill>
                <a:latin typeface="Noto Sans JP"/>
                <a:ea typeface="Noto Sans JP"/>
                <a:cs typeface="Noto Sans JP"/>
              </a:rPr>
              <a:t>ラリンゲルチューブ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C830CF-17C7-4E24-A53C-B3AD0EF63D0E}"/>
              </a:ext>
            </a:extLst>
          </p:cNvPr>
          <p:cNvSpPr>
            <a:spLocks noGrp="1"/>
          </p:cNvSpPr>
          <p:nvPr/>
        </p:nvSpPr>
        <p:spPr>
          <a:xfrm>
            <a:off x="6210300" y="3524250"/>
            <a:ext cx="5981700" cy="2513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1979"/>
              </a:lnSpc>
              <a:buNone/>
            </a:pPr>
            <a:r>
              <a:rPr sz="1650" b="1" i="0" u="none">
                <a:solidFill>
                  <a:srgbClr val="000000"/>
                </a:solidFill>
                <a:latin typeface="Noto Sans JP"/>
                <a:ea typeface="Noto Sans JP"/>
                <a:cs typeface="Noto Sans JP"/>
              </a:rPr>
              <a:t>i-gel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03BC552-271F-46FB-AF45-98614B62A4CD}"/>
              </a:ext>
            </a:extLst>
          </p:cNvPr>
          <p:cNvGraphicFramePr/>
          <p:nvPr/>
        </p:nvGraphicFramePr>
        <p:xfrm>
          <a:off x="238125" y="538802"/>
          <a:ext cx="5734049" cy="2796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7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84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サイズ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適応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 i="0" u="none" dirty="0" err="1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最大カフ注入量</a:t>
                      </a:r>
                      <a:endParaRPr sz="1125" b="1" i="0" u="none" dirty="0">
                        <a:solidFill>
                          <a:srgbClr val="000000"/>
                        </a:solidFill>
                        <a:latin typeface="Noto Sans JP"/>
                        <a:ea typeface="Noto Sans JP"/>
                        <a:cs typeface="Noto Sans JP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5kg未満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 dirty="0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1.5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5 〜 10kg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7mL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10 〜 20kg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10mL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2.5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20 〜 30kg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14mL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30 〜 50kg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20mL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50 〜 70kg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30mL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58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70 〜 100kg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 dirty="0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40mL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7E21D22-1EE8-4579-AC85-A354B1F34EAE}"/>
              </a:ext>
            </a:extLst>
          </p:cNvPr>
          <p:cNvGraphicFramePr/>
          <p:nvPr/>
        </p:nvGraphicFramePr>
        <p:xfrm>
          <a:off x="6210300" y="538802"/>
          <a:ext cx="5734048" cy="2796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2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7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8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49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サイズ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適応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カフ容量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カフ注入量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0.5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&lt; 4kg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2.5mL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&lt; 0.5mL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1.0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 〜 7kg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0.5 〜 1.0mL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1.5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7 〜 17kg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5mL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1.0 〜 1.5mL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2.0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17 〜 30kg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8mL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1.5 〜 2.0mL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2.5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30 〜 50kg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12mL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2.0 〜 3.0mL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3.5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50 〜 70kg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18mL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3.0 〜 4.0mL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58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4.5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70 〜 100kg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25mL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4.0 〜 5.0mL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C1AD38A7-2DAD-403D-B500-6CB040C9AF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1920721"/>
              </p:ext>
            </p:extLst>
          </p:nvPr>
        </p:nvGraphicFramePr>
        <p:xfrm>
          <a:off x="228600" y="3832771"/>
          <a:ext cx="5734047" cy="2796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2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5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7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95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サイズ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適応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カラーコード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カフ注入量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5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新生児 5kgまで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26323B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透明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4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10mL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5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幼児 5 〜 12kg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26323B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白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20mL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5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小児 12 〜 25kg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 dirty="0">
                          <a:solidFill>
                            <a:srgbClr val="26323B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緑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1AC7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35mL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5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小児、成人(小) 155cm未満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26323B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黄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C9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60mL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5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成人(中) 155cm 〜 180cm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 dirty="0">
                          <a:solidFill>
                            <a:srgbClr val="26323B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64F5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80mL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52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成人(大) 180cm以上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 dirty="0">
                          <a:solidFill>
                            <a:srgbClr val="26323B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紫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854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 dirty="0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90mL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CD9C9F7-EBAC-4BD3-952B-78B0B28EDA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5329454"/>
              </p:ext>
            </p:extLst>
          </p:nvPr>
        </p:nvGraphicFramePr>
        <p:xfrm>
          <a:off x="6210299" y="3832771"/>
          <a:ext cx="5734049" cy="2796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7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サイズ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適応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1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カラーコード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 〜 5kg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 dirty="0" err="1">
                          <a:solidFill>
                            <a:srgbClr val="26323B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ピンク</a:t>
                      </a:r>
                      <a:endParaRPr sz="1125" b="0" i="0" u="none" dirty="0">
                        <a:solidFill>
                          <a:srgbClr val="26323B"/>
                        </a:solidFill>
                        <a:latin typeface="Noto Sans JP"/>
                        <a:ea typeface="Noto Sans JP"/>
                        <a:cs typeface="Noto Sans JP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9A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1.5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5 〜 12kg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 dirty="0">
                          <a:solidFill>
                            <a:srgbClr val="26323B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青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9B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10 〜 25kg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 dirty="0" err="1">
                          <a:solidFill>
                            <a:srgbClr val="26323B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グレ</a:t>
                      </a:r>
                      <a:r>
                        <a:rPr sz="1125" b="0" i="0" u="none" dirty="0">
                          <a:solidFill>
                            <a:srgbClr val="26323B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ー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4B9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2.5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25 〜 35kg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 dirty="0">
                          <a:solidFill>
                            <a:srgbClr val="26323B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白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30 〜 60kg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 dirty="0">
                          <a:solidFill>
                            <a:srgbClr val="26323B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黄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C9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57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50 〜 90kg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 dirty="0">
                          <a:solidFill>
                            <a:srgbClr val="26323B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緑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1AC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58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>
                          <a:solidFill>
                            <a:srgbClr val="000000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90kg超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125" b="0" i="0" u="none" dirty="0">
                          <a:solidFill>
                            <a:srgbClr val="26323B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橙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89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076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</Words>
  <Application>Microsoft Office PowerPoint</Application>
  <DocSecurity>0</DocSecurity>
  <PresentationFormat>ワイド画面</PresentationFormat>
  <Paragraphs>112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Noto Sans JP</vt:lpstr>
      <vt:lpstr>Arial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大貴 田中</cp:lastModifiedBy>
  <cp:revision>1</cp:revision>
  <dcterms:created xsi:type="dcterms:W3CDTF">2026-10-20T13:40:48Z</dcterms:created>
  <dcterms:modified xsi:type="dcterms:W3CDTF">2026-10-20T13:44:58Z</dcterms:modified>
</cp:coreProperties>
</file>